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4" r:id="rId6"/>
    <p:sldId id="265" r:id="rId7"/>
    <p:sldId id="269" r:id="rId8"/>
    <p:sldId id="274" r:id="rId9"/>
    <p:sldId id="277" r:id="rId10"/>
    <p:sldId id="278" r:id="rId11"/>
    <p:sldId id="279" r:id="rId12"/>
    <p:sldId id="322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9" r:id="rId21"/>
    <p:sldId id="290" r:id="rId22"/>
    <p:sldId id="291" r:id="rId23"/>
    <p:sldId id="318" r:id="rId24"/>
    <p:sldId id="320" r:id="rId25"/>
  </p:sldIdLst>
  <p:sldSz cx="12192000" cy="6858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Helvetica Neue Light" panose="020B060402020202020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39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duo-two-factor-authentication/how-to-register-devices/#register-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supercomputingpt2s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1s2" TargetMode="External"/><Relationship Id="rId5" Type="http://schemas.openxmlformats.org/officeDocument/2006/relationships/hyperlink" Target="https://colorado.libcal.com/calendar/events/newuser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colorado.libcal.com/calendar/events/Tuesday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Getting a Research Computing Account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cloud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Get an RC account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Set up two-factor authentication with Duo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(Inform us of any specific needs)</a:t>
            </a:r>
            <a:endParaRPr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Log in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Create greatness! (responsibly)</a:t>
            </a:r>
            <a:endParaRPr dirty="0"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1143000" lvl="2" indent="-236219"/>
            <a:r>
              <a:rPr lang="en-US" sz="1000" u="sng" dirty="0">
                <a:solidFill>
                  <a:schemeClr val="hlink"/>
                </a:solidFill>
                <a:hlinkClick r:id="rId4"/>
              </a:rPr>
              <a:t>https://it.colostate.edu/duo-two-factor-authentication/how-to-register-devices/#register-app</a:t>
            </a:r>
            <a:endParaRPr lang="en-US" sz="10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Provides an extra level of authentication</a:t>
            </a:r>
            <a:endParaRPr sz="24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We are outside the firewall!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Valuable resources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Inviting, high-profile target</a:t>
            </a:r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endParaRPr sz="17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Duo</a:t>
            </a:r>
            <a:endParaRPr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You will receive a Duo invitation when your RC account is created</a:t>
            </a:r>
            <a:endParaRPr sz="20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as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Getting a Research Computing Account</a:t>
            </a: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Workshop: Quick Byte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 (AMC available by request)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RC Primer: Alpine New User Seminar</a:t>
            </a:r>
            <a:r>
              <a:rPr lang="en-US" sz="1200" b="1" dirty="0">
                <a:solidFill>
                  <a:schemeClr val="tx1"/>
                </a:solidFill>
              </a:rPr>
              <a:t> (4/4)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RC Short Course: Supercomputing </a:t>
            </a:r>
            <a:r>
              <a:rPr lang="en-US" sz="1200" b="1" u="sng" dirty="0" err="1">
                <a:solidFill>
                  <a:schemeClr val="tx1"/>
                </a:solidFill>
                <a:hlinkClick r:id="rId6"/>
              </a:rPr>
              <a:t>Spinup</a:t>
            </a: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(4/9)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RC Short Course: Supercomputing </a:t>
            </a:r>
            <a:r>
              <a:rPr lang="en-US" sz="1200" b="1" u="sng" dirty="0" err="1">
                <a:solidFill>
                  <a:schemeClr val="tx1"/>
                </a:solidFill>
                <a:hlinkClick r:id="rId7"/>
              </a:rPr>
              <a:t>Spinup</a:t>
            </a: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(4/11)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12:00-1:00, Thursday 1:00-2:00)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Resources Include: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dirty="0"/>
              <a:t>Solving large problems that require more: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dirty="0"/>
              <a:t>Memory than you have on your PC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dirty="0"/>
              <a:t>cores/nodes/power than you have on your PC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dirty="0"/>
              <a:t>Jobs that require hardware you may not have: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dirty="0"/>
              <a:t>High Performance GPU computing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dirty="0"/>
              <a:t>Specific Operating System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dirty="0"/>
              <a:t>Visualization rendering</a:t>
            </a:r>
            <a:endParaRPr dirty="0"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1231</Words>
  <Application>Microsoft Office PowerPoint</Application>
  <PresentationFormat>Widescreen</PresentationFormat>
  <Paragraphs>228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Helvetica Neue</vt:lpstr>
      <vt:lpstr>Consolas</vt:lpstr>
      <vt:lpstr>Helvetica Neue Light</vt:lpstr>
      <vt:lpstr>Arial</vt:lpstr>
      <vt:lpstr>Calibri</vt:lpstr>
      <vt:lpstr>Arial Black</vt:lpstr>
      <vt:lpstr>Lato</vt:lpstr>
      <vt:lpstr>Office Theme</vt:lpstr>
      <vt:lpstr>Getting a Research Computing Account</vt:lpstr>
      <vt:lpstr>Getting a Research Computing Account</vt:lpstr>
      <vt:lpstr>RMACC Cyber Infrastructure Portal</vt:lpstr>
      <vt:lpstr>Learning Goals</vt:lpstr>
      <vt:lpstr>CURC Resources Include:</vt:lpstr>
      <vt:lpstr>Primarily known for: High Performance Computing (HPC)</vt:lpstr>
      <vt:lpstr>What can I use HPC for?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Two Factor Authentication (Duo)</vt:lpstr>
      <vt:lpstr>Duo Authentication</vt:lpstr>
      <vt:lpstr>Demo: Logging in via Terminal</vt:lpstr>
      <vt:lpstr>Demo: logging in with OnDemand</vt:lpstr>
      <vt:lpstr>Logging In</vt:lpstr>
      <vt:lpstr>Questions?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18</cp:revision>
  <dcterms:modified xsi:type="dcterms:W3CDTF">2024-04-01T19:54:52Z</dcterms:modified>
</cp:coreProperties>
</file>